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3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199A38-ED48-4DCD-A0A7-A144B763B30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26DA5D-0837-4BC4-B813-966C38853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4759"/>
            <a:ext cx="7772400" cy="1470025"/>
          </a:xfrm>
        </p:spPr>
        <p:txBody>
          <a:bodyPr/>
          <a:lstStyle/>
          <a:p>
            <a:r>
              <a:rPr lang="sr-Cyrl-RS" dirty="0" smtClean="0"/>
              <a:t>Учешће на округлом столу </a:t>
            </a:r>
            <a:r>
              <a:rPr lang="en-US" dirty="0" smtClean="0"/>
              <a:t>“</a:t>
            </a:r>
            <a:r>
              <a:rPr lang="sr-Cyrl-RS" dirty="0" smtClean="0"/>
              <a:t>Инклузија у пракси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7406640" cy="1752600"/>
          </a:xfrm>
        </p:spPr>
        <p:txBody>
          <a:bodyPr/>
          <a:lstStyle/>
          <a:p>
            <a:r>
              <a:rPr lang="sr-Cyrl-RS" dirty="0" smtClean="0"/>
              <a:t>Одржано 18.05.2018. године.</a:t>
            </a:r>
            <a:endParaRPr lang="en-US" dirty="0"/>
          </a:p>
        </p:txBody>
      </p:sp>
      <p:pic>
        <p:nvPicPr>
          <p:cNvPr id="1026" name="Picture 2" descr="C:\Users\Zemunska2\Desktop\Documents\Downloads\textgram_152495077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4392488" cy="4392488"/>
          </a:xfrm>
          <a:prstGeom prst="rect">
            <a:avLst/>
          </a:prstGeom>
          <a:noFill/>
        </p:spPr>
      </p:pic>
      <p:pic>
        <p:nvPicPr>
          <p:cNvPr id="1027" name="Picture 3" descr="C:\Users\Zemunska2\Desktop\SAVET EVROPE\ALTERO\Erasmus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151" y="6021288"/>
            <a:ext cx="3077337" cy="511993"/>
          </a:xfrm>
          <a:prstGeom prst="rect">
            <a:avLst/>
          </a:prstGeom>
          <a:noFill/>
        </p:spPr>
      </p:pic>
      <p:pic>
        <p:nvPicPr>
          <p:cNvPr id="1028" name="Picture 4" descr="C:\Users\Zemunska2\Desktop\SAVET EVROPE\ALTERO\council of euro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2952328" cy="700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88032"/>
            <a:ext cx="7818072" cy="6669360"/>
          </a:xfrm>
        </p:spPr>
        <p:txBody>
          <a:bodyPr>
            <a:noAutofit/>
          </a:bodyPr>
          <a:lstStyle/>
          <a:p>
            <a:r>
              <a:rPr lang="en-US" sz="2000" dirty="0" smtClean="0"/>
              <a:t>U </a:t>
            </a:r>
            <a:r>
              <a:rPr lang="en-US" sz="2000" dirty="0" err="1" smtClean="0"/>
              <a:t>sklopu</a:t>
            </a:r>
            <a:r>
              <a:rPr lang="en-US" sz="2000" dirty="0" smtClean="0"/>
              <a:t> </a:t>
            </a:r>
            <a:r>
              <a:rPr lang="en-US" sz="2000" dirty="0" err="1" smtClean="0"/>
              <a:t>aktivnosti</a:t>
            </a:r>
            <a:r>
              <a:rPr lang="en-US" sz="2000" dirty="0" smtClean="0"/>
              <a:t> </a:t>
            </a:r>
            <a:r>
              <a:rPr lang="en-US" sz="2000" dirty="0" err="1" smtClean="0"/>
              <a:t>Saveta</a:t>
            </a:r>
            <a:r>
              <a:rPr lang="en-US" sz="2000" dirty="0" smtClean="0"/>
              <a:t> </a:t>
            </a:r>
            <a:r>
              <a:rPr lang="en-US" sz="2000" dirty="0" err="1" smtClean="0"/>
              <a:t>Evrope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promovisanja</a:t>
            </a:r>
            <a:r>
              <a:rPr lang="en-US" sz="2000" dirty="0" smtClean="0"/>
              <a:t> ERAZMUS +</a:t>
            </a:r>
            <a:r>
              <a:rPr lang="en-US" sz="2000" dirty="0" err="1" smtClean="0"/>
              <a:t>projekta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iskustva</a:t>
            </a:r>
            <a:r>
              <a:rPr lang="en-US" sz="2000" dirty="0" smtClean="0"/>
              <a:t>  </a:t>
            </a:r>
            <a:r>
              <a:rPr lang="en-US" sz="2000" dirty="0" err="1" smtClean="0"/>
              <a:t>stečenih</a:t>
            </a:r>
            <a:r>
              <a:rPr lang="en-US" sz="2000" dirty="0" smtClean="0"/>
              <a:t> u </a:t>
            </a:r>
            <a:r>
              <a:rPr lang="en-US" sz="2000" dirty="0" err="1" smtClean="0"/>
              <a:t>specijalnoj</a:t>
            </a:r>
            <a:r>
              <a:rPr lang="en-US" sz="2000" dirty="0" smtClean="0"/>
              <a:t> </a:t>
            </a:r>
            <a:r>
              <a:rPr lang="en-US" sz="2000" dirty="0" err="1" smtClean="0"/>
              <a:t>školi</a:t>
            </a:r>
            <a:r>
              <a:rPr lang="en-US" sz="2000" dirty="0" smtClean="0"/>
              <a:t> u </a:t>
            </a:r>
            <a:r>
              <a:rPr lang="en-US" sz="2000" dirty="0" err="1" smtClean="0"/>
              <a:t>Rigi</a:t>
            </a:r>
            <a:r>
              <a:rPr lang="en-US" sz="2000" dirty="0" smtClean="0"/>
              <a:t>, </a:t>
            </a:r>
            <a:r>
              <a:rPr lang="en-US" sz="2000" dirty="0" err="1" smtClean="0"/>
              <a:t>Letonija</a:t>
            </a:r>
            <a:r>
              <a:rPr lang="en-US" sz="2000" dirty="0" smtClean="0"/>
              <a:t> Zemunska gimnazija je </a:t>
            </a:r>
            <a:r>
              <a:rPr lang="en-US" sz="2000" dirty="0" err="1" smtClean="0"/>
              <a:t>prihvatila</a:t>
            </a:r>
            <a:r>
              <a:rPr lang="en-US" sz="2000" dirty="0" smtClean="0"/>
              <a:t> </a:t>
            </a:r>
            <a:r>
              <a:rPr lang="en-US" sz="2000" dirty="0" err="1" smtClean="0"/>
              <a:t>poziv</a:t>
            </a:r>
            <a:r>
              <a:rPr lang="en-US" sz="2000" dirty="0" smtClean="0"/>
              <a:t> </a:t>
            </a:r>
            <a:r>
              <a:rPr lang="en-US" sz="2000" dirty="0" err="1" smtClean="0"/>
              <a:t>specijalne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 ,,</a:t>
            </a:r>
            <a:r>
              <a:rPr lang="en-US" sz="2000" dirty="0" err="1" smtClean="0"/>
              <a:t>Dušan</a:t>
            </a:r>
            <a:r>
              <a:rPr lang="en-US" sz="2000" dirty="0" smtClean="0"/>
              <a:t> </a:t>
            </a:r>
            <a:r>
              <a:rPr lang="en-US" sz="2000" dirty="0" err="1" smtClean="0"/>
              <a:t>Dugalić</a:t>
            </a:r>
            <a:r>
              <a:rPr lang="en-US" sz="2000" dirty="0" smtClean="0"/>
              <a:t>“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Beograda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učestvuje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njihovoj</a:t>
            </a:r>
            <a:r>
              <a:rPr lang="en-US" sz="2000" dirty="0" smtClean="0"/>
              <a:t> </a:t>
            </a:r>
            <a:r>
              <a:rPr lang="en-US" sz="2000" dirty="0" err="1" smtClean="0"/>
              <a:t>manifestaciji</a:t>
            </a:r>
            <a:r>
              <a:rPr lang="en-US" sz="2000" dirty="0" smtClean="0"/>
              <a:t> </a:t>
            </a:r>
            <a:r>
              <a:rPr lang="en-US" sz="2000" dirty="0" err="1" smtClean="0"/>
              <a:t>Dani</a:t>
            </a:r>
            <a:r>
              <a:rPr lang="en-US" sz="2000" dirty="0" smtClean="0"/>
              <a:t> </a:t>
            </a:r>
            <a:r>
              <a:rPr lang="en-US" sz="2000" dirty="0" err="1" smtClean="0"/>
              <a:t>demokratske</a:t>
            </a:r>
            <a:r>
              <a:rPr lang="en-US" sz="2000" dirty="0" smtClean="0"/>
              <a:t> </a:t>
            </a:r>
            <a:r>
              <a:rPr lang="en-US" sz="2000" dirty="0" err="1" smtClean="0"/>
              <a:t>kulture</a:t>
            </a:r>
            <a:r>
              <a:rPr lang="en-US" sz="2000" dirty="0" smtClean="0"/>
              <a:t>. Dana 18.05.2018. u </a:t>
            </a:r>
            <a:r>
              <a:rPr lang="en-US" sz="2000" dirty="0" err="1" smtClean="0"/>
              <a:t>periodu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11 do 14 </a:t>
            </a:r>
            <a:r>
              <a:rPr lang="en-US" sz="2000" dirty="0" err="1" smtClean="0"/>
              <a:t>časova</a:t>
            </a:r>
            <a:r>
              <a:rPr lang="en-US" sz="2000" dirty="0" smtClean="0"/>
              <a:t>. Na </a:t>
            </a:r>
            <a:r>
              <a:rPr lang="en-US" sz="2000" dirty="0" err="1" smtClean="0"/>
              <a:t>manifestaciji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učestvovali</a:t>
            </a:r>
            <a:r>
              <a:rPr lang="en-US" sz="2000" dirty="0" smtClean="0"/>
              <a:t> Minja </a:t>
            </a:r>
            <a:r>
              <a:rPr lang="en-US" sz="2000" dirty="0" err="1" smtClean="0"/>
              <a:t>Ivanović-pomoćnik</a:t>
            </a:r>
            <a:r>
              <a:rPr lang="en-US" sz="2000" dirty="0" smtClean="0"/>
              <a:t> </a:t>
            </a:r>
            <a:r>
              <a:rPr lang="en-US" sz="2000" dirty="0" err="1" smtClean="0"/>
              <a:t>direktora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, Mirko </a:t>
            </a:r>
            <a:r>
              <a:rPr lang="en-US" sz="2000" dirty="0" err="1" smtClean="0"/>
              <a:t>Milojević-profesor</a:t>
            </a:r>
            <a:r>
              <a:rPr lang="en-US" sz="2000" dirty="0" smtClean="0"/>
              <a:t> </a:t>
            </a:r>
            <a:r>
              <a:rPr lang="en-US" sz="2000" dirty="0" err="1" smtClean="0"/>
              <a:t>ruskog</a:t>
            </a:r>
            <a:r>
              <a:rPr lang="en-US" sz="2000" dirty="0" smtClean="0"/>
              <a:t> </a:t>
            </a:r>
            <a:r>
              <a:rPr lang="en-US" sz="2000" dirty="0" err="1" smtClean="0"/>
              <a:t>jezika</a:t>
            </a:r>
            <a:r>
              <a:rPr lang="en-US" sz="2000" dirty="0" smtClean="0"/>
              <a:t>, Biljana </a:t>
            </a:r>
            <a:r>
              <a:rPr lang="en-US" sz="2000" dirty="0" err="1" smtClean="0"/>
              <a:t>Grujović-pedagog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tri </a:t>
            </a:r>
            <a:r>
              <a:rPr lang="en-US" sz="2000" dirty="0" err="1" smtClean="0"/>
              <a:t>učenice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predstavnice</a:t>
            </a:r>
            <a:r>
              <a:rPr lang="en-US" sz="2000" dirty="0" smtClean="0"/>
              <a:t> </a:t>
            </a:r>
            <a:r>
              <a:rPr lang="en-US" sz="2000" dirty="0" err="1" smtClean="0"/>
              <a:t>Učeničkog</a:t>
            </a:r>
            <a:r>
              <a:rPr lang="en-US" sz="2000" dirty="0" smtClean="0"/>
              <a:t> </a:t>
            </a:r>
            <a:r>
              <a:rPr lang="en-US" sz="2000" dirty="0" err="1" smtClean="0"/>
              <a:t>parlamenta</a:t>
            </a:r>
            <a:r>
              <a:rPr lang="en-US" sz="2000" dirty="0" smtClean="0"/>
              <a:t>. </a:t>
            </a:r>
            <a:r>
              <a:rPr lang="en-US" sz="2000" dirty="0" err="1" smtClean="0"/>
              <a:t>Posle</a:t>
            </a:r>
            <a:r>
              <a:rPr lang="en-US" sz="2000" dirty="0" smtClean="0"/>
              <a:t> </a:t>
            </a:r>
            <a:r>
              <a:rPr lang="en-US" sz="2000" dirty="0" err="1" smtClean="0"/>
              <a:t>održane</a:t>
            </a:r>
            <a:r>
              <a:rPr lang="en-US" sz="2000" dirty="0" smtClean="0"/>
              <a:t> </a:t>
            </a:r>
            <a:r>
              <a:rPr lang="en-US" sz="2000" dirty="0" err="1" smtClean="0"/>
              <a:t>priredbe</a:t>
            </a:r>
            <a:r>
              <a:rPr lang="en-US" sz="2000" dirty="0" smtClean="0"/>
              <a:t> </a:t>
            </a:r>
            <a:r>
              <a:rPr lang="en-US" sz="2000" dirty="0" err="1" smtClean="0"/>
              <a:t>učenice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učestvovale</a:t>
            </a:r>
            <a:r>
              <a:rPr lang="en-US" sz="2000" dirty="0" smtClean="0"/>
              <a:t> u </a:t>
            </a:r>
            <a:r>
              <a:rPr lang="en-US" sz="2000" dirty="0" err="1" smtClean="0"/>
              <a:t>radionicama</a:t>
            </a:r>
            <a:r>
              <a:rPr lang="en-US" sz="2000" dirty="0" smtClean="0"/>
              <a:t> </a:t>
            </a:r>
            <a:r>
              <a:rPr lang="en-US" sz="2000" dirty="0" err="1" smtClean="0"/>
              <a:t>zajedno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decom</a:t>
            </a:r>
            <a:r>
              <a:rPr lang="en-US" sz="2000" dirty="0" smtClean="0"/>
              <a:t> </a:t>
            </a:r>
            <a:r>
              <a:rPr lang="en-US" sz="2000" dirty="0" err="1" smtClean="0"/>
              <a:t>ove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, </a:t>
            </a:r>
            <a:r>
              <a:rPr lang="en-US" sz="2000" dirty="0" err="1" smtClean="0"/>
              <a:t>što</a:t>
            </a:r>
            <a:r>
              <a:rPr lang="en-US" sz="2000" dirty="0" smtClean="0"/>
              <a:t> je </a:t>
            </a:r>
            <a:r>
              <a:rPr lang="en-US" sz="2000" dirty="0" err="1" smtClean="0"/>
              <a:t>doprinelo</a:t>
            </a:r>
            <a:r>
              <a:rPr lang="en-US" sz="2000" dirty="0" smtClean="0"/>
              <a:t> </a:t>
            </a:r>
            <a:r>
              <a:rPr lang="en-US" sz="2000" dirty="0" err="1" smtClean="0"/>
              <a:t>međusobnom</a:t>
            </a:r>
            <a:r>
              <a:rPr lang="en-US" sz="2000" dirty="0" smtClean="0"/>
              <a:t> </a:t>
            </a:r>
            <a:r>
              <a:rPr lang="en-US" sz="2000" dirty="0" err="1" smtClean="0"/>
              <a:t>upoznavanju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prihvatanju</a:t>
            </a:r>
            <a:r>
              <a:rPr lang="en-US" sz="2000" dirty="0" smtClean="0"/>
              <a:t> </a:t>
            </a:r>
            <a:r>
              <a:rPr lang="en-US" sz="2000" dirty="0" err="1" smtClean="0"/>
              <a:t>različitosti</a:t>
            </a:r>
            <a:r>
              <a:rPr lang="en-US" sz="2000" dirty="0" smtClean="0"/>
              <a:t> </a:t>
            </a:r>
            <a:r>
              <a:rPr lang="en-US" sz="2000" dirty="0" err="1" smtClean="0"/>
              <a:t>među</a:t>
            </a:r>
            <a:r>
              <a:rPr lang="en-US" sz="2000" dirty="0" smtClean="0"/>
              <a:t> </a:t>
            </a:r>
            <a:r>
              <a:rPr lang="en-US" sz="2000" dirty="0" err="1" smtClean="0"/>
              <a:t>decom</a:t>
            </a:r>
            <a:r>
              <a:rPr lang="en-US" sz="2000" dirty="0" smtClean="0"/>
              <a:t>; a u </a:t>
            </a:r>
            <a:r>
              <a:rPr lang="en-US" sz="2000" dirty="0" err="1" smtClean="0"/>
              <a:t>isto</a:t>
            </a:r>
            <a:r>
              <a:rPr lang="en-US" sz="2000" dirty="0" smtClean="0"/>
              <a:t> </a:t>
            </a:r>
            <a:r>
              <a:rPr lang="en-US" sz="2000" dirty="0" err="1" smtClean="0"/>
              <a:t>vreme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predstavnici</a:t>
            </a:r>
            <a:r>
              <a:rPr lang="en-US" sz="2000" dirty="0" smtClean="0"/>
              <a:t> </a:t>
            </a:r>
            <a:r>
              <a:rPr lang="en-US" sz="2000" dirty="0" err="1" smtClean="0"/>
              <a:t>naše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redova</a:t>
            </a:r>
            <a:r>
              <a:rPr lang="en-US" sz="2000" dirty="0" smtClean="0"/>
              <a:t> </a:t>
            </a:r>
            <a:r>
              <a:rPr lang="en-US" sz="2000" dirty="0" err="1" smtClean="0"/>
              <a:t>nastavnika</a:t>
            </a:r>
            <a:r>
              <a:rPr lang="en-US" sz="2000" dirty="0" smtClean="0"/>
              <a:t> </a:t>
            </a:r>
            <a:r>
              <a:rPr lang="en-US" sz="2000" dirty="0" err="1" smtClean="0"/>
              <a:t>učestvovali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okruglom</a:t>
            </a:r>
            <a:r>
              <a:rPr lang="en-US" sz="2000" dirty="0" smtClean="0"/>
              <a:t> </a:t>
            </a:r>
            <a:r>
              <a:rPr lang="en-US" sz="2000" dirty="0" err="1" smtClean="0"/>
              <a:t>stolu</a:t>
            </a:r>
            <a:r>
              <a:rPr lang="en-US" sz="2000" dirty="0" smtClean="0"/>
              <a:t> ,, „ </a:t>
            </a:r>
            <a:r>
              <a:rPr lang="en-US" sz="2000" dirty="0" err="1" smtClean="0"/>
              <a:t>zajedno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predstavnicima</a:t>
            </a:r>
            <a:r>
              <a:rPr lang="en-US" sz="2000" dirty="0" smtClean="0"/>
              <a:t> </a:t>
            </a:r>
            <a:r>
              <a:rPr lang="en-US" sz="2000" dirty="0" err="1" smtClean="0"/>
              <a:t>Ugostiteljsko-turističke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, </a:t>
            </a:r>
            <a:r>
              <a:rPr lang="en-US" sz="2000" dirty="0" err="1" smtClean="0"/>
              <a:t>predstavnicima</a:t>
            </a:r>
            <a:r>
              <a:rPr lang="en-US" sz="2000" dirty="0" smtClean="0"/>
              <a:t> </a:t>
            </a:r>
            <a:r>
              <a:rPr lang="en-US" sz="2000" dirty="0" err="1" smtClean="0"/>
              <a:t>škola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unutrašnjosti</a:t>
            </a:r>
            <a:r>
              <a:rPr lang="en-US" sz="2000" dirty="0" smtClean="0"/>
              <a:t> </a:t>
            </a:r>
            <a:r>
              <a:rPr lang="en-US" sz="2000" dirty="0" err="1" smtClean="0"/>
              <a:t>Srbije</a:t>
            </a:r>
            <a:r>
              <a:rPr lang="en-US" sz="2000" dirty="0" smtClean="0"/>
              <a:t>, </a:t>
            </a:r>
            <a:r>
              <a:rPr lang="en-US" sz="2000" dirty="0" err="1" smtClean="0"/>
              <a:t>Saveta</a:t>
            </a:r>
            <a:r>
              <a:rPr lang="en-US" sz="2000" dirty="0" smtClean="0"/>
              <a:t> </a:t>
            </a:r>
            <a:r>
              <a:rPr lang="en-US" sz="2000" dirty="0" err="1" smtClean="0"/>
              <a:t>Evrope</a:t>
            </a:r>
            <a:r>
              <a:rPr lang="en-US" sz="2000" dirty="0" smtClean="0"/>
              <a:t>, </a:t>
            </a:r>
            <a:r>
              <a:rPr lang="en-US" sz="2000" dirty="0" err="1" smtClean="0"/>
              <a:t>predstavnika</a:t>
            </a:r>
            <a:r>
              <a:rPr lang="en-US" sz="2000" dirty="0" smtClean="0"/>
              <a:t> </a:t>
            </a:r>
            <a:r>
              <a:rPr lang="en-US" sz="2000" dirty="0" err="1" smtClean="0"/>
              <a:t>roditelja</a:t>
            </a:r>
            <a:r>
              <a:rPr lang="en-US" sz="2000" dirty="0" smtClean="0"/>
              <a:t> </a:t>
            </a:r>
            <a:r>
              <a:rPr lang="en-US" sz="2000" dirty="0" err="1" smtClean="0"/>
              <a:t>inkluzivne</a:t>
            </a:r>
            <a:r>
              <a:rPr lang="en-US" sz="2000" dirty="0" smtClean="0"/>
              <a:t> </a:t>
            </a:r>
            <a:r>
              <a:rPr lang="en-US" sz="2000" dirty="0" err="1" smtClean="0"/>
              <a:t>dece</a:t>
            </a:r>
            <a:r>
              <a:rPr lang="en-US" sz="2000" dirty="0" smtClean="0"/>
              <a:t>,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javnih</a:t>
            </a:r>
            <a:r>
              <a:rPr lang="en-US" sz="2000" dirty="0" smtClean="0"/>
              <a:t> </a:t>
            </a:r>
            <a:r>
              <a:rPr lang="en-US" sz="2000" dirty="0" err="1" smtClean="0"/>
              <a:t>ličnosti</a:t>
            </a:r>
            <a:r>
              <a:rPr lang="en-US" sz="2000" dirty="0" smtClean="0"/>
              <a:t> (</a:t>
            </a:r>
            <a:r>
              <a:rPr lang="en-US" sz="2000" dirty="0" err="1" smtClean="0"/>
              <a:t>Maja</a:t>
            </a:r>
            <a:r>
              <a:rPr lang="en-US" sz="2000" dirty="0" smtClean="0"/>
              <a:t> </a:t>
            </a:r>
            <a:r>
              <a:rPr lang="en-US" sz="2000" dirty="0" err="1" smtClean="0"/>
              <a:t>Odžaklijevska</a:t>
            </a:r>
            <a:r>
              <a:rPr lang="en-US" sz="2000" dirty="0" smtClean="0"/>
              <a:t>). U </a:t>
            </a:r>
            <a:r>
              <a:rPr lang="en-US" sz="2000" dirty="0" err="1" smtClean="0"/>
              <a:t>aktivnoj</a:t>
            </a:r>
            <a:r>
              <a:rPr lang="en-US" sz="2000" dirty="0" smtClean="0"/>
              <a:t> </a:t>
            </a:r>
            <a:r>
              <a:rPr lang="en-US" sz="2000" dirty="0" err="1" smtClean="0"/>
              <a:t>debati</a:t>
            </a:r>
            <a:r>
              <a:rPr lang="en-US" sz="2000" dirty="0" smtClean="0"/>
              <a:t> </a:t>
            </a:r>
            <a:r>
              <a:rPr lang="en-US" sz="2000" dirty="0" err="1" smtClean="0"/>
              <a:t>naši</a:t>
            </a:r>
            <a:r>
              <a:rPr lang="en-US" sz="2000" dirty="0" smtClean="0"/>
              <a:t> </a:t>
            </a:r>
            <a:r>
              <a:rPr lang="en-US" sz="2000" dirty="0" err="1" smtClean="0"/>
              <a:t>učesnici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stekli</a:t>
            </a:r>
            <a:r>
              <a:rPr lang="en-US" sz="2000" dirty="0" smtClean="0"/>
              <a:t> nova </a:t>
            </a:r>
            <a:r>
              <a:rPr lang="en-US" sz="2000" dirty="0" err="1" smtClean="0"/>
              <a:t>saznanja</a:t>
            </a:r>
            <a:r>
              <a:rPr lang="en-US" sz="2000" dirty="0" smtClean="0"/>
              <a:t> o </a:t>
            </a:r>
            <a:r>
              <a:rPr lang="en-US" sz="2000" dirty="0" err="1" smtClean="0"/>
              <a:t>deci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posebnim</a:t>
            </a:r>
            <a:r>
              <a:rPr lang="en-US" sz="2000" dirty="0" smtClean="0"/>
              <a:t> </a:t>
            </a:r>
            <a:r>
              <a:rPr lang="en-US" sz="2000" dirty="0" err="1" smtClean="0"/>
              <a:t>potrebama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se </a:t>
            </a:r>
            <a:r>
              <a:rPr lang="en-US" sz="2000" dirty="0" err="1" smtClean="0"/>
              <a:t>sve</a:t>
            </a:r>
            <a:r>
              <a:rPr lang="en-US" sz="2000" dirty="0" smtClean="0"/>
              <a:t> </a:t>
            </a:r>
            <a:r>
              <a:rPr lang="en-US" sz="2000" dirty="0" err="1" smtClean="0"/>
              <a:t>više</a:t>
            </a:r>
            <a:r>
              <a:rPr lang="en-US" sz="2000" dirty="0" smtClean="0"/>
              <a:t> </a:t>
            </a:r>
            <a:r>
              <a:rPr lang="en-US" sz="2000" dirty="0" err="1" smtClean="0"/>
              <a:t>uključuju</a:t>
            </a:r>
            <a:r>
              <a:rPr lang="en-US" sz="2000" dirty="0" smtClean="0"/>
              <a:t> u </a:t>
            </a:r>
            <a:r>
              <a:rPr lang="en-US" sz="2000" dirty="0" err="1" smtClean="0"/>
              <a:t>redovno</a:t>
            </a:r>
            <a:r>
              <a:rPr lang="en-US" sz="2000" dirty="0" smtClean="0"/>
              <a:t> </a:t>
            </a:r>
            <a:r>
              <a:rPr lang="en-US" sz="2000" dirty="0" err="1" smtClean="0"/>
              <a:t>obrazovanje</a:t>
            </a:r>
            <a:r>
              <a:rPr lang="en-US" sz="2000" dirty="0" smtClean="0"/>
              <a:t>, a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preneli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kolegama</a:t>
            </a:r>
            <a:r>
              <a:rPr lang="en-US" sz="2000" dirty="0" smtClean="0"/>
              <a:t> </a:t>
            </a:r>
            <a:r>
              <a:rPr lang="en-US" sz="2000" dirty="0" err="1" smtClean="0"/>
              <a:t>iskustvo</a:t>
            </a:r>
            <a:r>
              <a:rPr lang="en-US" sz="2000" dirty="0" smtClean="0"/>
              <a:t> </a:t>
            </a:r>
            <a:r>
              <a:rPr lang="en-US" sz="2000" dirty="0" err="1" smtClean="0"/>
              <a:t>stečeno</a:t>
            </a:r>
            <a:r>
              <a:rPr lang="en-US" sz="2000" dirty="0" smtClean="0"/>
              <a:t> u </a:t>
            </a:r>
            <a:r>
              <a:rPr lang="en-US" sz="2000" dirty="0" err="1" smtClean="0"/>
              <a:t>Skola</a:t>
            </a:r>
            <a:r>
              <a:rPr lang="en-US" sz="2000" dirty="0" smtClean="0"/>
              <a:t> </a:t>
            </a:r>
            <a:r>
              <a:rPr lang="en-US" sz="2000" dirty="0" err="1" smtClean="0"/>
              <a:t>specijales</a:t>
            </a:r>
            <a:r>
              <a:rPr lang="en-US" sz="2000" dirty="0" smtClean="0"/>
              <a:t> </a:t>
            </a:r>
            <a:r>
              <a:rPr lang="en-US" sz="2000" dirty="0" err="1" smtClean="0"/>
              <a:t>istog</a:t>
            </a:r>
            <a:r>
              <a:rPr lang="en-US" sz="2000" dirty="0" smtClean="0"/>
              <a:t> </a:t>
            </a:r>
            <a:r>
              <a:rPr lang="en-US" sz="2000" dirty="0" err="1" smtClean="0"/>
              <a:t>tipa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Rige-Letonije</a:t>
            </a:r>
            <a:r>
              <a:rPr lang="en-US" sz="2000" dirty="0" smtClean="0"/>
              <a:t> u </a:t>
            </a:r>
            <a:r>
              <a:rPr lang="en-US" sz="2000" dirty="0" err="1" smtClean="0"/>
              <a:t>kojoj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boravili</a:t>
            </a:r>
            <a:r>
              <a:rPr lang="en-US" sz="2000" dirty="0" smtClean="0"/>
              <a:t> </a:t>
            </a:r>
            <a:r>
              <a:rPr lang="en-US" sz="2000" dirty="0" err="1" smtClean="0"/>
              <a:t>zahvaljujući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projektu</a:t>
            </a:r>
            <a:r>
              <a:rPr lang="en-US" sz="2000" dirty="0" smtClean="0"/>
              <a:t> ERAZMUS+. </a:t>
            </a:r>
            <a:r>
              <a:rPr lang="en-US" sz="2000" dirty="0" err="1" smtClean="0"/>
              <a:t>Posle</a:t>
            </a:r>
            <a:r>
              <a:rPr lang="en-US" sz="2000" dirty="0" smtClean="0"/>
              <a:t> </a:t>
            </a:r>
            <a:r>
              <a:rPr lang="en-US" sz="2000" dirty="0" err="1" smtClean="0"/>
              <a:t>Okruglog</a:t>
            </a:r>
            <a:r>
              <a:rPr lang="en-US" sz="2000" dirty="0" smtClean="0"/>
              <a:t> </a:t>
            </a:r>
            <a:r>
              <a:rPr lang="en-US" sz="2000" dirty="0" err="1" smtClean="0"/>
              <a:t>stola</a:t>
            </a:r>
            <a:r>
              <a:rPr lang="en-US" sz="2000" dirty="0" smtClean="0"/>
              <a:t>, </a:t>
            </a:r>
            <a:r>
              <a:rPr lang="en-US" sz="2000" dirty="0" err="1" smtClean="0"/>
              <a:t>naši</a:t>
            </a:r>
            <a:r>
              <a:rPr lang="en-US" sz="2000" dirty="0" smtClean="0"/>
              <a:t> </a:t>
            </a:r>
            <a:r>
              <a:rPr lang="en-US" sz="2000" dirty="0" err="1" smtClean="0"/>
              <a:t>nastavnici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obišli</a:t>
            </a:r>
            <a:r>
              <a:rPr lang="en-US" sz="2000" dirty="0" smtClean="0"/>
              <a:t> </a:t>
            </a:r>
            <a:r>
              <a:rPr lang="en-US" sz="2000" dirty="0" err="1" smtClean="0"/>
              <a:t>prostorije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upoznali</a:t>
            </a:r>
            <a:r>
              <a:rPr lang="en-US" sz="2000" dirty="0" smtClean="0"/>
              <a:t> se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radom</a:t>
            </a:r>
            <a:r>
              <a:rPr lang="en-US" sz="2000" dirty="0" smtClean="0"/>
              <a:t> </a:t>
            </a:r>
            <a:r>
              <a:rPr lang="en-US" sz="2000" dirty="0" err="1" smtClean="0"/>
              <a:t>ove</a:t>
            </a:r>
            <a:r>
              <a:rPr lang="en-US" sz="2000" dirty="0" smtClean="0"/>
              <a:t>  </a:t>
            </a:r>
            <a:r>
              <a:rPr lang="en-US" sz="2000" dirty="0" err="1" smtClean="0"/>
              <a:t>škole</a:t>
            </a:r>
            <a:r>
              <a:rPr lang="en-US" sz="2000" dirty="0" smtClean="0"/>
              <a:t>. 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munska2\Desktop\SAVET EVROPE\DUGALIC SLIKE\IMG_20180518_11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49425"/>
            <a:ext cx="4139952" cy="5519935"/>
          </a:xfrm>
          <a:prstGeom prst="rect">
            <a:avLst/>
          </a:prstGeom>
          <a:noFill/>
        </p:spPr>
      </p:pic>
      <p:pic>
        <p:nvPicPr>
          <p:cNvPr id="2051" name="Picture 3" descr="C:\Users\Zemunska2\Desktop\SAVET EVROPE\DUGALIC SLIKE\IMG_20180518_11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91680"/>
            <a:ext cx="3532651" cy="2649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635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Priredba održana povodom Dana demokratske kulture 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munska2\Desktop\SAVET EVROPE\DUGALIC SLIKE\IMG_20180518_115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7404892" cy="5553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08856" y="188640"/>
            <a:ext cx="593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Otvaranje okruglog stola na temu </a:t>
            </a:r>
            <a:r>
              <a:rPr lang="en-US" b="1" dirty="0" smtClean="0"/>
              <a:t>“</a:t>
            </a:r>
            <a:r>
              <a:rPr lang="en-US" b="1" dirty="0" err="1" smtClean="0"/>
              <a:t>Inkluzija</a:t>
            </a:r>
            <a:r>
              <a:rPr lang="en-US" b="1" dirty="0" smtClean="0"/>
              <a:t> u </a:t>
            </a:r>
            <a:r>
              <a:rPr lang="en-US" b="1" dirty="0" err="1" smtClean="0"/>
              <a:t>praksi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munska2\Desktop\Documents\Downloads\33124369_885020465022165_8405911705976045568_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7296810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18373"/>
            <a:ext cx="8005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Aktivno</a:t>
            </a:r>
            <a:r>
              <a:rPr lang="en-US" dirty="0" smtClean="0"/>
              <a:t> u</a:t>
            </a:r>
            <a:r>
              <a:rPr lang="sr-Latn-RS" dirty="0" smtClean="0"/>
              <a:t>česće predstavnika Zemunske gimnazije na okruglom stolu u vezi Inkluzije</a:t>
            </a:r>
          </a:p>
          <a:p>
            <a:r>
              <a:rPr lang="sr-Latn-RS" dirty="0" smtClean="0"/>
              <a:t>u redovnom obrazovanju i prenošenje iskustava iz Letonije prilikom boravka u Skola</a:t>
            </a:r>
          </a:p>
          <a:p>
            <a:r>
              <a:rPr lang="sr-Latn-RS" dirty="0" smtClean="0"/>
              <a:t>Specialis</a:t>
            </a:r>
            <a:r>
              <a:rPr lang="en-US" dirty="0" smtClean="0"/>
              <a:t>-</a:t>
            </a:r>
            <a:r>
              <a:rPr lang="sr-Latn-RS" dirty="0" smtClean="0"/>
              <a:t>Riga.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Zemunska2\Desktop\Documents\Downloads\33194541_885020431688835_232230074836634828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munska2\Desktop\SAVET EVROPE\ALTERO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637" y="890718"/>
            <a:ext cx="7512835" cy="5634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662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Učesnici Dana demokratske kulture u školi </a:t>
            </a:r>
            <a:r>
              <a:rPr lang="en-US" b="1" dirty="0" smtClean="0"/>
              <a:t>“Du</a:t>
            </a:r>
            <a:r>
              <a:rPr lang="sr-Latn-RS" b="1" dirty="0" smtClean="0"/>
              <a:t>šan Dugalić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munska2\Desktop\Documents\Downloads\IMG_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7584843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323364"/>
            <a:ext cx="662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Učesnici Dana demokratske kulture u školi </a:t>
            </a:r>
            <a:r>
              <a:rPr lang="en-US" b="1" dirty="0" smtClean="0"/>
              <a:t>“Du</a:t>
            </a:r>
            <a:r>
              <a:rPr lang="sr-Latn-RS" b="1" dirty="0" smtClean="0"/>
              <a:t>šan Dugalić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emunska2\Desktop\SAVET EVROPE\DUGALIC SLIKE\IMG_20180518_132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4896544" cy="3672408"/>
          </a:xfrm>
          <a:prstGeom prst="rect">
            <a:avLst/>
          </a:prstGeom>
          <a:noFill/>
        </p:spPr>
      </p:pic>
      <p:pic>
        <p:nvPicPr>
          <p:cNvPr id="1026" name="Picture 2" descr="C:\Users\Zemunska2\Desktop\SAVET EVROPE\DUGALIC SLIKE\IMG_20180518_13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445" y="188640"/>
            <a:ext cx="5372035" cy="4029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33265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Slana</a:t>
            </a:r>
            <a:r>
              <a:rPr lang="en-US" b="1" dirty="0" smtClean="0"/>
              <a:t> soba-</a:t>
            </a:r>
            <a:r>
              <a:rPr lang="en-US" b="1" dirty="0" err="1" smtClean="0"/>
              <a:t>prostorija</a:t>
            </a:r>
            <a:endParaRPr lang="en-US" b="1" dirty="0" smtClean="0"/>
          </a:p>
          <a:p>
            <a:r>
              <a:rPr lang="sr-Latn-RS" b="1" dirty="0" smtClean="0"/>
              <a:t>z</a:t>
            </a:r>
            <a:r>
              <a:rPr lang="en-US" b="1" dirty="0" smtClean="0"/>
              <a:t>a </a:t>
            </a:r>
            <a:r>
              <a:rPr lang="en-US" b="1" dirty="0" err="1" smtClean="0"/>
              <a:t>relaksaciju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opu</a:t>
            </a:r>
            <a:r>
              <a:rPr lang="sr-Latn-RS" b="1" dirty="0" smtClean="0"/>
              <a:t>štanje</a:t>
            </a:r>
            <a:endParaRPr lang="en-US" b="1" dirty="0"/>
          </a:p>
        </p:txBody>
      </p:sp>
      <p:pic>
        <p:nvPicPr>
          <p:cNvPr id="7" name="Picture 5" descr="C:\Users\Zemunska2\Desktop\Vuković Jovana\cvece\PLAKATfilm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409950"/>
            <a:ext cx="1598639" cy="2259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</TotalTime>
  <Words>298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Учешће на округлом столу “Инклузија у пракси”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Учешће на округлом столу “Инклузија у пракси”</dc:title>
  <dc:creator>Zemunska2</dc:creator>
  <cp:lastModifiedBy>Zemunska2</cp:lastModifiedBy>
  <cp:revision>3</cp:revision>
  <dcterms:created xsi:type="dcterms:W3CDTF">2018-06-08T10:21:54Z</dcterms:created>
  <dcterms:modified xsi:type="dcterms:W3CDTF">2018-06-11T15:12:55Z</dcterms:modified>
</cp:coreProperties>
</file>